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82" r:id="rId13"/>
    <p:sldId id="267" r:id="rId14"/>
    <p:sldId id="274" r:id="rId15"/>
    <p:sldId id="269" r:id="rId16"/>
    <p:sldId id="271" r:id="rId17"/>
    <p:sldId id="281" r:id="rId18"/>
    <p:sldId id="272" r:id="rId19"/>
    <p:sldId id="283" r:id="rId20"/>
    <p:sldId id="284" r:id="rId21"/>
    <p:sldId id="285" r:id="rId22"/>
    <p:sldId id="275" r:id="rId23"/>
    <p:sldId id="273" r:id="rId24"/>
    <p:sldId id="286" r:id="rId25"/>
    <p:sldId id="277" r:id="rId26"/>
    <p:sldId id="288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FF66"/>
    <a:srgbClr val="FEE8F3"/>
    <a:srgbClr val="FBA7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DEA0-1C64-4007-B9BB-94E107CB7C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13892-16B6-4AFA-AFF4-8679AC0715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71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13892-16B6-4AFA-AFF4-8679AC0715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62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03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65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7101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22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4574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5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11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43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8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6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231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12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47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53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46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4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8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4287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- детский сад комбинированного вида «Колосок»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358246" cy="4714908"/>
          </a:xfrm>
        </p:spPr>
        <p:txBody>
          <a:bodyPr>
            <a:normAutofit fontScale="925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«Адаптация детей раннего возраста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условиям детского сада»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педагог-психолог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Приданникова Татьяна Васильевна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347714" cy="1320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воспитатель может помочь адаптироваться малышу?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3929065"/>
            <a:ext cx="928694" cy="142876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857784" cy="4972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помнить, что </a:t>
            </a:r>
          </a:p>
          <a:p>
            <a:pPr algn="ctr">
              <a:buNone/>
            </a:pPr>
            <a:r>
              <a:rPr lang="ru-RU" sz="19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каждом детском саду есть </a:t>
            </a:r>
          </a:p>
          <a:p>
            <a:pPr algn="ctr">
              <a:buNone/>
            </a:pPr>
            <a:r>
              <a:rPr lang="ru-RU" sz="19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алгоритм адаптации ребенка!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Привыкание ребенка к ДОУ должно быть постепенным: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течение 1-й недели ребенок посещает детский сад 2 часа;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течение следующей недели увеличивается время пребывания на 2 часа;	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так далее. Полная адаптация – 10-12 недель.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Дмитрий\Desktop\6gr_w300_h2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20057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воспитателя существенно облегчает знание привычек ребенка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543428" cy="50720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 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знакомятся с родителями и другими членами семьи, с самим ребенком, узнают информацию о нем и его особенностях </a:t>
            </a:r>
          </a:p>
          <a:p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2571743"/>
            <a:ext cx="2428892" cy="264320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Дмитрий\Desktop\500_F_121472392_fMT9YNgUiUmx2RhELZ6XAOUg4rUaD3r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630613" cy="5186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успокоить взрослых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3571876"/>
            <a:ext cx="3714776" cy="3071834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Непреложное правило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не осуждать опыт ребенка, никогда не жаловаться на него родителям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присутствии. </a:t>
            </a:r>
          </a:p>
        </p:txBody>
      </p:sp>
      <p:pic>
        <p:nvPicPr>
          <p:cNvPr id="3074" name="Picture 2" descr="C:\Users\Дмитрий\Desktop\d4628171c235777_671.1b5b0c0072_g-mid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11983"/>
            <a:ext cx="5311780" cy="3446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7901014" cy="2786082"/>
          </a:xfrm>
        </p:spPr>
        <p:txBody>
          <a:bodyPr>
            <a:normAutofit fontScale="40000" lnSpcReduction="20000"/>
          </a:bodyPr>
          <a:lstStyle/>
          <a:p>
            <a:pPr lvl="0" algn="just"/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Пригласить их осмотреть групповые помещения, показать шкафчик, кровать, игрушки, рассказать, чем ребенок будет заниматься, во что играть, познакомить с режимом дня, вместе обсудить, как облегчить период адаптации.</a:t>
            </a:r>
          </a:p>
          <a:p>
            <a:pPr lvl="0" algn="just">
              <a:buNone/>
            </a:pPr>
            <a:endParaRPr lang="ru-RU" sz="5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педагогические рекомендации родителям по адаптации ребенка к новым условиям жизни в ДОУ. Тогда ребенок придет в детский сад более подготовленным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проявлять радость и заботу при приходе ребенка в группу.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3500437"/>
            <a:ext cx="2714644" cy="42862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928802"/>
            <a:ext cx="4357718" cy="45434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Заботьтесь о создании благоприятного для ребенка взаимодействия с новым взрослым, оно должно быть эмоционально положительным, ярким и доверительным.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митрий\Desktop\_qMbsdfqr5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567266" cy="3039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714876" y="285728"/>
            <a:ext cx="4000528" cy="8572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В КОЕМ СЛУЧАЕ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5"/>
            <a:ext cx="2400288" cy="235745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357298"/>
            <a:ext cx="5286412" cy="52864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грубо,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силой не отрывайте ребенка от мамы;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игнорируйте страх малыша, его плач, нытье и хныканье;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стремитесь к быстрому установлению контакта;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заставляйте ребенка насильно делать то, что делают другие - есть, спать, играть с другими детьми.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енавязчиво проявляйте к ребенку любовь и заботу, оказывайте помощь, утешайте и поддерживайте.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митрий\Desktop\59a9507493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75" cy="583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57718" cy="21542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Строгая требовательность и резкий тон может вызвать слезы, нежелание находиться в детском саду.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43362" cy="6357982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учитывает типологические особенности нервной системы ребенка в период адаптации.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281518" cy="407196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Помните, что некоторые особенности вашего облика могут вызывать у него неприятие и страх: высокий рост, громкий голос, резкие движения, излишняя активность или суетливость, длинные острые ногти или некоторые детали одежды.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Дмитрий\Desktop\59a9507493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86062"/>
            <a:ext cx="2786082" cy="418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5143504" y="1785926"/>
            <a:ext cx="3076596" cy="291147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6429388" y="1857365"/>
            <a:ext cx="2257412" cy="20717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C:\Users\Дмитрий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142984"/>
            <a:ext cx="5286380" cy="4572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929090" cy="6500834"/>
          </a:xfrm>
          <a:solidFill>
            <a:srgbClr val="FEE8F3"/>
          </a:solidFill>
        </p:spPr>
        <p:txBody>
          <a:bodyPr>
            <a:noAutofit/>
          </a:bodyPr>
          <a:lstStyle/>
          <a:p>
            <a:pPr lvl="0"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хочется, чтобы мама все время была рядом. Поэтому очень хорошо иметь в группе “семейный” альбом с фотографиями всех детей группы и родителей. В этом случае малыш в любой момент сможет увидеть родных и уже не так тосковать вдали от дома.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Объясните родителям, что это в интересах их ребенка. 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1571612"/>
            <a:ext cx="1714512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81518" cy="350046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         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Обращаться к детям раннего и младшего дошкольного возраста, которые только начали ходить в сад, надо, с одной стороны, индивидуально, по имени, а с другой — подчеркивать принадлежность ребенка к группе, обратить внимание детей друг на друга, добиться, чтобы они запомнили, как кого зовут, по возможности могли обращаться по имени друг к другу и воспитателю. </a:t>
            </a:r>
          </a:p>
          <a:p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4000504"/>
            <a:ext cx="8501122" cy="26432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Игры, направленные на знакомство:</a:t>
            </a:r>
          </a:p>
          <a:p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Запоминание имен, а также ритуалы приветствия и прощания с каждым ребенком: "Вот, ребята, Леночка пришла. Здравствуй, Леночка! Давайте все вместе с ней поздороваемся!..", "Виталик пошел домой. Давайте попрощаемся: пока-пока, Виталик! До завтра!" </a:t>
            </a:r>
          </a:p>
          <a:p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"Паровозик", дети — это вагончики, и у каждого свое имя. "Первый вагончик — Саша, к нему прицепился второй — Илюша, третий вагончик — Верочка, а паровозом сегодня будет Анюта!»</a:t>
            </a:r>
          </a:p>
          <a:p>
            <a:pPr lvl="0" algn="ctr">
              <a:buNone/>
            </a:pP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Такие игры также способствуют возникновению первых контактов, физических и игровых.</a:t>
            </a:r>
          </a:p>
          <a:p>
            <a:pPr>
              <a:buNone/>
            </a:pPr>
            <a:endParaRPr lang="ru-RU" sz="4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Дмитрий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4451231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42876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 переключать внимание детей с острых переживаний на стихи, потешки, песенки, пальчиковые игры.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Чаще используйте телесный контакт- поглаживания, объятия, прикосновения, усаживания на колени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3071810"/>
            <a:ext cx="2357454" cy="3054353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2143115"/>
            <a:ext cx="2500330" cy="364333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194" name="Picture 2" descr="C:\Users\Дмитрий\Desktop\06f0cb1fb52a504fe6ee6f6d180373fe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857652" cy="5018723"/>
          </a:xfrm>
          <a:prstGeom prst="rect">
            <a:avLst/>
          </a:prstGeom>
          <a:noFill/>
        </p:spPr>
      </p:pic>
      <p:pic>
        <p:nvPicPr>
          <p:cNvPr id="8196" name="Picture 4" descr="C:\Users\Дмитрий\Desktop\a88a7539e6b9ad7f57324a088bfda4ac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786214" cy="50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785925"/>
            <a:ext cx="2786082" cy="30718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600201"/>
            <a:ext cx="3114668" cy="3257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Дмитрий\Desktop\palchikovye-ig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99" y="214289"/>
            <a:ext cx="8963901" cy="5153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2144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каком бы возрасте ребенок ни пришел впервые в детский сад, для него это сильное стрессовое переживание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928802"/>
            <a:ext cx="1000132" cy="207170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1643050"/>
            <a:ext cx="6286544" cy="47149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Ломается привычный стереотип жизни</a:t>
            </a:r>
          </a:p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Разлука с матерью порождает ощущение тревоги, неуверенности, незащищенности</a:t>
            </a:r>
          </a:p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незнакомой обстановке трудно ориентироваться</a:t>
            </a:r>
          </a:p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начинает активно обороняться</a:t>
            </a:r>
          </a:p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малыша сохраняется стойкий отрицательный эмоциональный настрой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митрий\Desktop\r6d7m0i3wj21alx5w8t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243839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митрий\Desktop\0010-010-Fizminu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2480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27971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дети, которым очень трудно кушать и спать в незнакомой обстановке.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000528" cy="642942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Хорошо посоветовать маме дать ему с собой игрушку  чтобы с малышом оставалось что-то родное, "кусочек дома". </a:t>
            </a:r>
          </a:p>
          <a:p>
            <a:pPr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Кроватку такому ребенку надо показать заранее, продемонстрировать, как другие ложатся, пообещать, что кроватка его подождет, а завтра он уже сможет спать на ней.</a:t>
            </a:r>
          </a:p>
          <a:p>
            <a:pPr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Взрослому следует чаще ласкать ребенка, особенно во время укладывания на сон: гладить ему ручки, ножки, спинку. Если не засыпает, посидеть, успокоить, разрешить не спать, а просто закрыть глазки и тихо полежать.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4357693"/>
            <a:ext cx="1785950" cy="121444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42" name="Picture 2" descr="C:\Users\Дмитрий\Desktop\rezh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812" y="3000372"/>
            <a:ext cx="496818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58238" cy="10715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исключить однообразие жизни детей,  определить тематические дни. Но в то же время, исключить интеллектуальные и физические перегрузки.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81518" cy="550070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Взрослый выступает для ребенка как партнер по игре, образец для подражания.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задача игр в этот период — формирование эмоционального контакта, доверия детей к воспитателю. 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используют простейшие подвижные игры как можно чаще.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ребенок не уставал, его своевременно переключают на более спокойные игровые действия.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Умиротворяюще действуют на детей игры с песком и водой. 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97207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Справиться с отрицательными эмоциями помогут монотонные движения руками или сжимание кистей рук, (нанизывать шарики на шнур, соединять детали крупного конструктора "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играть резиновыми игрушками-пищалками).</a:t>
            </a:r>
          </a:p>
          <a:p>
            <a:pPr lvl="0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Свободный доступ детей к карандашам и бумаге должен быть в любое время, как только у малыша возникнет потребность выразить себя. </a:t>
            </a:r>
          </a:p>
          <a:p>
            <a:pPr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митрий\Desktop\map1407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05006"/>
            <a:ext cx="6570254" cy="47529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26542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дня, когда придет мама ребенка, порадуйте ее успехами малыша, его хорошим настроением, сообщите о предстоящем на следующий день интересном деле, которое ждет ребенка («Без тебя никак не справимся», «С тобой будет веселее, интереснее».)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4495800" y="3643314"/>
            <a:ext cx="2505092" cy="248284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714752"/>
            <a:ext cx="2852758" cy="241141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ребенок: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81518" cy="5214974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заранее приучен к режиму дня;</a:t>
            </a:r>
          </a:p>
          <a:p>
            <a:pPr lvl="0">
              <a:lnSpc>
                <a:spcPct val="12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умеет проситься в туалет;</a:t>
            </a:r>
          </a:p>
          <a:p>
            <a:pPr lvl="0">
              <a:lnSpc>
                <a:spcPct val="12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 к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непротертой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разнообразной пище;</a:t>
            </a:r>
          </a:p>
          <a:p>
            <a:pPr lvl="0">
              <a:lnSpc>
                <a:spcPct val="12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умеет играть с игрушками, интересуется ими;</a:t>
            </a:r>
          </a:p>
          <a:p>
            <a:pPr lvl="0">
              <a:lnSpc>
                <a:spcPct val="12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способен хотя бы к кратковременному контакту с другими детьми, не боится их;</a:t>
            </a:r>
          </a:p>
          <a:p>
            <a:pPr lvl="0">
              <a:lnSpc>
                <a:spcPct val="12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доверяет воспитателю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3714752"/>
            <a:ext cx="3614734" cy="285752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Большинство проблем, связанных с адаптационным периодом, его минует.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ним будет легко и родителям, и педагогу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  <p:pic>
        <p:nvPicPr>
          <p:cNvPr id="12291" name="Picture 3" descr="C:\Users\Дмитрий\Desktop\6gr_w300_h2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2857500" cy="2552700"/>
          </a:xfrm>
          <a:prstGeom prst="rect">
            <a:avLst/>
          </a:prstGeom>
          <a:noFill/>
        </p:spPr>
      </p:pic>
      <p:sp>
        <p:nvSpPr>
          <p:cNvPr id="5" name="Стрелка вправо с вырезом 4"/>
          <p:cNvSpPr/>
          <p:nvPr/>
        </p:nvSpPr>
        <p:spPr>
          <a:xfrm>
            <a:off x="4495800" y="4149080"/>
            <a:ext cx="647704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 может считаться законченной, если: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857784" cy="52864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ребенка стабильное положительное эмоциональное состояние в течение недели, он активно играет, взаимодействует со сверстниками и взрослыми, соблюдает режим дня, хорошо кушает и спокойно спит;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отсутствуют заболевания;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динамика психомоторного развития.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Успех адаптационных мероприятий зависит от взаимных усилий родителей и сотрудников детского сада.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643338" cy="497207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воспитатели и родители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доброжелательно, но настойчиво направят жизнь малыша в новое русло, никаких особых проблем с ребенком (если он физически и психически здоров) не будет.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C:\Users\Дмитри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14884"/>
            <a:ext cx="2781300" cy="16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7" y="3000372"/>
            <a:ext cx="5072098" cy="3571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митрий\Desktop\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10"/>
            <a:ext cx="5242755" cy="3774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5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адаптации детей можно сравнить с  тем, как садовник, собираясь пересаживать дерево, готовит участок, бережно окапывает дерево, стараясь не повредить его корневую систему, пересаживает вместе с землей. Несмотря на все его усилия, дерево на новом месте болеет, пока не приживется. 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 поэтому, воспитателю важно быть терпеливым, заботливым «садовником»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Дмитрий\Desktop\spasibo-za-vnimanie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319"/>
            <a:ext cx="9144000" cy="6862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410" y="322250"/>
            <a:ext cx="6347714" cy="1320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Адаптация- процесс вхождения человека в новую для него среду и приспособление к её условиям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500594" cy="50006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является активным процессом, она приводит или  к позитивным изменениям организма и психики или к негативным.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– это не только процесс привыкания ребёнка к дошкольному учреждению, но и выработка умений и навыков в повседневной жизни.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0826" y="2714620"/>
            <a:ext cx="1500198" cy="111442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митрий\Desktop\2201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660" y="2000240"/>
            <a:ext cx="4338339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Различают три фазы прохождения адаптационного периода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4357718" cy="235745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9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Острая фаза- </a:t>
            </a:r>
            <a:r>
              <a:rPr lang="ru-RU" sz="1900" b="0" dirty="0" smtClean="0">
                <a:latin typeface="Times New Roman" pitchFamily="18" charset="0"/>
                <a:cs typeface="Times New Roman" pitchFamily="18" charset="0"/>
              </a:rPr>
              <a:t>сопровождается разнообразными колебаниями в соматическом состоянии и психическом статусе. Это приводит к снижению веса, частым респираторным заболеваниям, нарушению сна, снижению аппетита, регрессу в речевом развитии (длится в среднем один месяц)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714752"/>
            <a:ext cx="4283106" cy="28575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i="1" u="sng" dirty="0" smtClean="0"/>
              <a:t> </a:t>
            </a:r>
            <a:r>
              <a:rPr lang="ru-RU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Подострая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 адекватным поведением ребенка, то есть все сдвиги уменьшаются и регистрируются лишь по отдельным параметрам на фоне замедленного темпа развития, особенно психического, по сравнению со средними возрастными нормами (длится 3-5 месяцев);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356131" cy="22145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компенсации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характеризуется убыстрением темпа развития, в результате дети к концу учебного года преодолевают указанную выше задержку темпов развития.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57818" y="4143379"/>
            <a:ext cx="3328982" cy="19827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митрий\Desktop\6f90a00da42f0591d76b1db3330613b2obnimaja_kagd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4212074" cy="3109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5"/>
            <a:ext cx="5572164" cy="142875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Легкая степень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: поначалу ребенок капризничает, плачет, к 20-му дню пребывания в детском саду нормализуется сон, ребенок нормально ест, не отказывается от контактов со сверстниками и взрослыми, сам идет на контакт. Заболеваемость не более 10 дней, без осложнений и без изменений.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714620"/>
            <a:ext cx="4000528" cy="41433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степень: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слезы, крики, странное поведение ребенка. Ребенок отказывается идти в детский сад, но успокаивается постепенно в группе. На фоне такого эмоционального состояния ребенок может заболеть. Постепенно ребенок становится спокойнее и затем привыкает. Поведенческие реакции восстанавливаются к 30-му дню пребывания в детском саду. Нервно-психологическое развитие несколько замедляется, снижается речевая активность. Заболеваемость до двух раз сроком не более 10 дней без осложнений, вес несколько снизился.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15206" y="1535112"/>
            <a:ext cx="1471594" cy="8223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2643182"/>
            <a:ext cx="4500594" cy="40005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Тяжелая степень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ребенок никак не может привыкнуть к детскому саду. Начинает часто и длительно болеть. От этого страдает его нервно – психическое развитие: ребенок может забывать новые слова, демонстрировать мнимое неумение есть ложкой, проявлять замкнутость и отчужденность. Поведенческие реакции нормализуются к 60-му дню пребывания в детском саду. Нервно-психическое развитие отстает от исходного  на 1-2 квартала. Респираторные заболевания более 3-х раз сроком более 10 дней. Ребенок не растет, не прибавляет в весе в течение 1-2 квартала.</a:t>
            </a:r>
          </a:p>
        </p:txBody>
      </p:sp>
      <p:pic>
        <p:nvPicPr>
          <p:cNvPr id="4098" name="Picture 2" descr="C:\Users\Дмитрий\Desktop\151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5619" y="0"/>
            <a:ext cx="2888381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 длительности протекания адаптационного процесса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001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Эмоциональный портрет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поступившего в детский сад ребенка.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1" y="1000108"/>
            <a:ext cx="4610855" cy="17145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Отрицательные эмоции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 правило, важнейший компонент, встречающийся практически у каждого ребенка, впервые адаптирующегося к новому организационному коллективу.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714620"/>
            <a:ext cx="4643470" cy="392908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речи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некоторых детей на фоне стресса меняется и речь, в сторону регресса.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 беспокойный, прерывается все время всхлипыванием или внезапным пробуждением, либо отсутствует</a:t>
            </a: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Аппетит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менее благоприятно адаптируется ребенок, тем хуже его аппетит, отсутствующий иногда совсем.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25137" y="1109610"/>
            <a:ext cx="4286279" cy="145693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Гнев</a:t>
            </a:r>
            <a:r>
              <a:rPr lang="ru-RU" sz="2600" b="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Порой на фоне стресса у ребенка вспыхивает гнев</a:t>
            </a:r>
          </a:p>
          <a:p>
            <a:r>
              <a:rPr lang="ru-RU" sz="2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обычный спутник отрицательных эмоций.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25137" y="2566541"/>
            <a:ext cx="4214842" cy="407196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Положительные эмоции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легче адаптируется ребенок, тем раньше проявляются положительные эмоции</a:t>
            </a: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контакты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ребенок, как правило, замкнут и нелюдим</a:t>
            </a: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снижается и угасает на фоне стрессовых реакций.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оциальные навыки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"растерять" почти все навыки самообслуживания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того, как взрослые подойдут к малышу в период адаптации, как смогут организовать его жизнь в группе, зависит многое в его поведении. 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214554"/>
            <a:ext cx="4286280" cy="44291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Необходима такая организация жизни ребенка  в  дошкольном учреждении, которая приводила бы к наиболее адекватному приспособлению его к новым условиям, позволяла бы формировать положительное отношение к детскому саду.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4286257"/>
            <a:ext cx="2900354" cy="42862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Дмитрий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3051" y="2143116"/>
            <a:ext cx="4920949" cy="3725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задача работников детского сада и родителей в адаптационный период - сделать детский сад для ребёнка желанным!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786190"/>
            <a:ext cx="2357454" cy="23399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Дмитрий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47625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педагога период, когда в группу приходит много новичков, является большим испытанием.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6115064" cy="41259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сталкивается с тем, что  дети очень разные по своим умениям, уровню физического и психического развития. 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создать  основы  благоприятных  отношений между детьми  и предпосылки эмоционального комфорта для каждого ребенка. Все дальнейшие задачи являются вторичными.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768" y="2357429"/>
            <a:ext cx="1000132" cy="221457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Дмитрий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000240"/>
            <a:ext cx="2217688" cy="3481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1830</TotalTime>
  <Words>1602</Words>
  <Application>Microsoft Office PowerPoint</Application>
  <PresentationFormat>Экран (4:3)</PresentationFormat>
  <Paragraphs>116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Грань</vt:lpstr>
      <vt:lpstr>Муниципальное автономное дошкольное образовательное  учреждение - детский сад комбинированного вида «Колосок»</vt:lpstr>
      <vt:lpstr>В каком бы возрасте ребенок ни пришел впервые в детский сад, для него это сильное стрессовое переживание</vt:lpstr>
      <vt:lpstr>Адаптация- процесс вхождения человека в новую для него среду и приспособление к её условиям</vt:lpstr>
      <vt:lpstr>Различают три фазы прохождения адаптационного периода.</vt:lpstr>
      <vt:lpstr>Степени  длительности протекания адаптационного процесса </vt:lpstr>
      <vt:lpstr>Эмоциональный портрет впервые поступившего в детский сад ребенка.</vt:lpstr>
      <vt:lpstr>От того, как взрослые подойдут к малышу в период адаптации, как смогут организовать его жизнь в группе, зависит многое в его поведении. </vt:lpstr>
      <vt:lpstr>Главная задача работников детского сада и родителей в адаптационный период - сделать детский сад для ребёнка желанным! </vt:lpstr>
      <vt:lpstr> Для педагога период, когда в группу приходит много новичков, является большим испытанием.</vt:lpstr>
      <vt:lpstr>Как воспитатель может помочь адаптироваться малышу?</vt:lpstr>
      <vt:lpstr>Работу воспитателя существенно облегчает знание привычек ребенка</vt:lpstr>
      <vt:lpstr>Важно успокоить взрослых</vt:lpstr>
      <vt:lpstr>Необходимо проявлять радость и заботу при приходе ребенка в группу. </vt:lpstr>
      <vt:lpstr>НИ В КОЕМ СЛУЧАЕ </vt:lpstr>
      <vt:lpstr>Строгая требовательность и резкий тон может вызвать слезы, нежелание находиться в детском саду.</vt:lpstr>
      <vt:lpstr>Ребенку хочется, чтобы мама все время была рядом. Поэтому очень хорошо иметь в группе “семейный” альбом с фотографиями всех детей группы и родителей. В этом случае малыш в любой момент сможет увидеть родных и уже не так тосковать вдали от дома. *Объясните родителям, что это в интересах их ребенка. </vt:lpstr>
      <vt:lpstr>Слайд 17</vt:lpstr>
      <vt:lpstr>Старайтесь переключать внимание детей с острых переживаний на стихи, потешки, песенки, пальчиковые игры. Чаще используйте телесный контакт- поглаживания, объятия, прикосновения, усаживания на колени</vt:lpstr>
      <vt:lpstr>Слайд 19</vt:lpstr>
      <vt:lpstr>Слайд 20</vt:lpstr>
      <vt:lpstr> Есть дети, которым очень трудно кушать и спать в незнакомой обстановке. </vt:lpstr>
      <vt:lpstr>Необходимо исключить однообразие жизни детей,  определить тематические дни. Но в то же время, исключить интеллектуальные и физические перегрузки. </vt:lpstr>
      <vt:lpstr>В конце дня, когда придет мама ребенка, порадуйте ее успехами малыша, его хорошим настроением, сообщите о предстоящем на следующий день интересном деле, которое ждет ребенка («Без тебя никак не справимся», «С тобой будет веселее, интереснее».)</vt:lpstr>
      <vt:lpstr>Если ребенок:</vt:lpstr>
      <vt:lpstr>Адаптация  может считаться законченной, если:</vt:lpstr>
      <vt:lpstr>Процесс адаптации детей можно сравнить с  тем, как садовник, собираясь пересаживать дерево, готовит участок, бережно окапывает дерево, стараясь не повредить его корневую систему, пересаживает вместе с землей. Несмотря на все его усилия, дерево на новом месте болеет, пока не приживется. Именно поэтому, воспитателю важно быть терпеливым, заботливым «садовником» 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дошкольное образовательное  учреждение - детский сад комбинированного вида «Колосок»</dc:title>
  <dc:creator>Дмитрий</dc:creator>
  <cp:lastModifiedBy>Дмитрий</cp:lastModifiedBy>
  <cp:revision>71</cp:revision>
  <dcterms:created xsi:type="dcterms:W3CDTF">2019-11-19T14:39:13Z</dcterms:created>
  <dcterms:modified xsi:type="dcterms:W3CDTF">2019-11-23T17:38:32Z</dcterms:modified>
</cp:coreProperties>
</file>